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4"/>
  </p:notesMasterIdLst>
  <p:handoutMasterIdLst>
    <p:handoutMasterId r:id="rId15"/>
  </p:handoutMasterIdLst>
  <p:sldIdLst>
    <p:sldId id="267" r:id="rId7"/>
    <p:sldId id="280" r:id="rId8"/>
    <p:sldId id="281" r:id="rId9"/>
    <p:sldId id="282" r:id="rId10"/>
    <p:sldId id="283" r:id="rId11"/>
    <p:sldId id="300" r:id="rId12"/>
    <p:sldId id="28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4" autoAdjust="0"/>
    <p:restoredTop sz="85845"/>
  </p:normalViewPr>
  <p:slideViewPr>
    <p:cSldViewPr snapToGrid="0">
      <p:cViewPr varScale="1">
        <p:scale>
          <a:sx n="50" d="100"/>
          <a:sy n="50" d="100"/>
        </p:scale>
        <p:origin x="184" y="135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11.7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20,'35'-8,"-2"2,-24 4,1 1,12-2,-10 3,8 0,-4 0,-5 0,8 0,2 0,-7 0,5 0,-4 0,-1 0,6 0,-7 0,4 3,1-2,-5 1,10-2,-8 0,4 0,-2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14.81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1,'61'0,"-14"0,-1 0,-21 0,7 0,-14 0,4 0,-11 0,19 0,-20 0,15 0,-13 0,3 0,3 0,0 0,-2 0,-1 0,10 0,-9 0,15 0,-18 0,9 0,5 0,-2 0,16 0,-7 0,9 0,-9 0,-2 0,-9 0,-5 0,4 0,-11 0,24 0,-16 0,14 0,-12 0,-2 0,-1 0,4 0,-4 3,0-2,4 2,-9-3,9 0,-9 0,18 0,-11 0,12 0,-14 0,4 0,-11 0,10 0,-5 0,0 0,6 0,-12 0,13 0,-7 0,1 0,1 0,8 0,-10 0,23 0,-27 0,19 0,-20 0,10 0,0 0,-2 0,1 0,-9-2,9 1,-5-2,4 3,-5 0,-1 0,13 0,-4 0,1 0,-6 0,0 0,13 0,-9 0,12 0,-15 0,1 0,2 0,-10 0,8 0,-6 0,2 0,5 0,-4 0,15 0,-16 0,24 0,-29 0,13 0,-17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22.62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1,'42'3,"-6"-3,-27 3,2-3,7 3,-4-3,6 3,-5-3,-2 3,4-3,9 8,-10-7,23 4,-29-5,15 0,-13 0,1 0,7 2,-7-1,18 2,-19-3,26 4,-28-2,29 2,-29-4,16 0,-12 0,-4 0,15 3,-14-2,7 1,-2-2,-5 0,9 0,-2 3,3-2,-2 1,-5-2,19 0,-20 0,20 0,-24 0,1 0,14 0,-14 0,20 0,-19 0,3 0,11 0,-7 0,9 0,-13 0,2 0,-2 0,3 0,3 0,-9 0,11 0,-11 0,23 0,-18 3,10-2,-15 1,3-2,2 0,9 0,-11 0,5 0,-4 0,1 0,2 0,0 0,-1 0,-3 0,4 0,-5 0,3 0,1 0,-4 0,7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25.17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48,'97'-15,"-8"7,-26 3,18 5,-13 0,21 0,-6 0,-7 0,5 0,-27 0,7 0,-7 0,-9 0,6 0,-25 0,2 0,-13 0,-4 0,9 0,-8 0,9 0,8 0,10 0,21-6,-15 5,13-5,-30 6,13 0,-18 0,-5 0,-4 0,3-3,-4 3,5-3,5 3,-9 0,10 0,-11 0,4 0,1 0,0 3,14-2,-14 5,21-5,-21 1,31-2,-12 0,6 0,6 0,-3 0,-1 0,13 0,-30 0,5 0,-12 0,-10 0,8 0,-3 0,-1 0,5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39.4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0,'45'0,"-9"0,-24 0,-6 0,16 3,4-2,-2 4,15-4,-22 1,10-2,-5 0,-4 0,5 4,-4-3,-5 2,16 2,-18-4,32 4,-34-5,20 0,-19 0,3 0,8 0,-10 0,8 0,-3 0,-4 0,6 0,-2 0,-4 0,7 0,1 0,-2 0,4 0,-11 0,17 0,-14 0,8 0,-1 0,-10 2,10-1,-5 2,-6-3,13 0,-12 0,5 0,0 0,7 0,-5 0,6 0,-13 0,3 2,3-1,-2 2,3-3,-6 0,7 0,7 0,-12 0,15 0,-19 0,6 0,0 0,-4 0,8 0,-9 0,6 0,14 0,-16 0,29 0,-35 0,15 0,-11 0,0 0,13 0,-13 0,14 0,-10 0,0 0,4-4,-9 3,9-2,-6 3,-1 0,4 0,-8-3,11 3,-8-3,3 3,0 0,-4 0,9 0,-6 0,-1 0,1 0,0 0,0 0,1 0,12 0,-13 0,17 0,-22 0,5 0,10 0,-13 0,15 0,-16 0,-2 0,13 0,-12 0,9 0,-8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44.47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13,'61'-7,"5"2,-12 5,9 0,0 0,0 0,-18 0,-4 0,0 0,-5 0,25 0,-25 0,5 0,-18 0,0 0,9 0,-7 0,7 0,0 0,-7 0,7 0,9 0,-19 0,18 0,-22 0,14 0,-7 0,7 0,0 0,-7 0,7 0,-9 0,-4 0,2 0,-7 0,7 0,-7 0,8 0,5 0,24 0,-12 3,28-2,-4 2,-4-3,2 0,-12 0,-21 0,13 0,-9 0,-15 3,22-2,-29 1,47-2,-35 0,45 6,-22-5,38 5,-25-1,22-4,-43 4,12-5,-24 0,7 0,-13 0,2 0,6 0,-1 0,6 3,-9-2,9 2,-15-3,13 0,-19 0,3 0,6 0,-9 0,23 0,-19 0,16 0,-13 0,0 0,-1 0,-2 0,0 0,1-2,-2-2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33.79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44,'40'-14,"-5"3,-23 11,1 0,5 0,-4 0,4 0,-3-3,-2 3,8-6,-7 5,6-4,-6 4,4-2,6 3,-6 0,3 0,-10 0,5 0,0 0,3 0,-4 0,0 0,4 3,-2-2,9 1,-6 2,4-3,-5 2,-7-3,19 0,-20 0,20 0,-11 0,-8 0,16 3,-19-2,8 1,1-2,-1 0,5 0,-7 0,0 0,1 3,3-2,-3 2,2-1,-5-1,10 2,-8-3,16 0,-18 0,9 0,-10 0,4 0,6 0,-8 0,3 0,-2 0,4 0,0 0,4 0,-4 0,3 0,-6 0,-2 0,4 0,-6 0,11 0,-13 0,5 0,12 0,-14 0,13 0,-14 0,1 0,10 0,-3 0,7 0,-11 0,7 0,-15 0,25 0,-19 0,15 0,-14 0,3 3,1-2,-3 3,1-4,-4 0,3 0,2 0,-5 0,5 0,-2 5,0-1,2 3,-5-2,5-4,-5 1,7-2,-6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39.02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38,'46'-11,"4"3,-31 8,12 0,-22 0,11 0,-7 0,3 0,2 0,-2 0,0 0,2 0,-5 0,8 0,-8 0,5 0,-2 0,5 0,-6 0,7-3,-11 3,4-3,3 3,4 0,-4 0,2 0,-8 0,4 0,3 0,-3 0,-1 0,5 0,-8 0,7 0,-1 0,-1 0,2 0,-4 0,0-3,-2 2,5-4,-5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45.26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0,'76'10,"-15"-1,-54-7,-1-1,19 5,-14-6,17 6,-16-6,1 6,5-5,-5 4,8-4,-10 2,9-1,-7-1,3 2,5-3,-10 0,9 0,-7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9E260-CD60-8747-B41C-098A297601F5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E2D00-0A41-D143-BE7F-158B1FC84A96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249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D6CF9-E835-9041-B5D4-46E5ED18BA0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2512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6.xml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33.png"/><Relationship Id="rId7" Type="http://schemas.openxmlformats.org/officeDocument/2006/relationships/customXml" Target="../ink/ink3.xml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76F9501-0723-FC00-D05D-2FE88B15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48" y="2361232"/>
            <a:ext cx="5738368" cy="5738368"/>
          </a:xfrm>
          <a:prstGeom prst="rect">
            <a:avLst/>
          </a:prstGeom>
        </p:spPr>
      </p:pic>
      <p:pic>
        <p:nvPicPr>
          <p:cNvPr id="7" name="Afbeelding 6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F62ECF5F-A779-C24C-B2A6-C7BDCA6F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6" b="18767"/>
          <a:stretch/>
        </p:blipFill>
        <p:spPr>
          <a:xfrm>
            <a:off x="8979549" y="4579177"/>
            <a:ext cx="2126318" cy="1260000"/>
          </a:xfrm>
          <a:prstGeom prst="rect">
            <a:avLst/>
          </a:prstGeom>
        </p:spPr>
      </p:pic>
      <p:pic>
        <p:nvPicPr>
          <p:cNvPr id="9" name="Afbeelding 8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A4FD9708-3BB3-CCDD-18B3-6E35E9FAB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416" y="3197504"/>
            <a:ext cx="1260000" cy="1460550"/>
          </a:xfrm>
          <a:prstGeom prst="rect">
            <a:avLst/>
          </a:prstGeom>
        </p:spPr>
      </p:pic>
      <p:pic>
        <p:nvPicPr>
          <p:cNvPr id="11" name="Afbeelding 10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1163A6A5-687E-769E-AC8E-130033667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75" y="2941538"/>
            <a:ext cx="1260000" cy="1260000"/>
          </a:xfrm>
          <a:prstGeom prst="rect">
            <a:avLst/>
          </a:prstGeom>
        </p:spPr>
      </p:pic>
      <p:pic>
        <p:nvPicPr>
          <p:cNvPr id="13" name="Afbeelding 12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FB926E69-1B08-E264-3265-65BEB7E0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14" y="4944718"/>
            <a:ext cx="1260000" cy="1260000"/>
          </a:xfrm>
          <a:prstGeom prst="rect">
            <a:avLst/>
          </a:prstGeom>
        </p:spPr>
      </p:pic>
      <p:pic>
        <p:nvPicPr>
          <p:cNvPr id="15" name="Afbeelding 14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66A8BB54-5AFE-E7FD-6AD7-15E13DF0D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6" y="351396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pic>
        <p:nvPicPr>
          <p:cNvPr id="2" name="Afbeelding 1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184504A3-24E2-49FF-E0B1-DD132DA4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06" y="2799000"/>
            <a:ext cx="900000" cy="900000"/>
          </a:xfrm>
          <a:prstGeom prst="rect">
            <a:avLst/>
          </a:prstGeom>
        </p:spPr>
      </p:pic>
      <p:pic>
        <p:nvPicPr>
          <p:cNvPr id="5" name="Afbeelding 4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63A206B2-E56D-EDFC-8BB3-3B30C4C9E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99" y="2799000"/>
            <a:ext cx="900000" cy="900000"/>
          </a:xfrm>
          <a:prstGeom prst="rect">
            <a:avLst/>
          </a:prstGeom>
        </p:spPr>
      </p:pic>
      <p:pic>
        <p:nvPicPr>
          <p:cNvPr id="8" name="Afbeelding 7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4FD86158-25C6-EDC5-79A6-F79D821A2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2799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7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>
            <a:normAutofit/>
          </a:bodyPr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pic>
        <p:nvPicPr>
          <p:cNvPr id="2" name="Afbeelding 1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C2E21A63-F15A-F485-7573-A4AD82B73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6" b="18767"/>
          <a:stretch/>
        </p:blipFill>
        <p:spPr>
          <a:xfrm>
            <a:off x="8898387" y="2859257"/>
            <a:ext cx="1518799" cy="900000"/>
          </a:xfrm>
          <a:prstGeom prst="rect">
            <a:avLst/>
          </a:prstGeom>
        </p:spPr>
      </p:pic>
      <p:pic>
        <p:nvPicPr>
          <p:cNvPr id="7" name="Afbeelding 6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0BB0B8A8-83A9-64CC-0725-2831C0D0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74" y="2716007"/>
            <a:ext cx="900000" cy="10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3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3" y="2220922"/>
            <a:ext cx="7884000" cy="4067269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315555" y="342560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315556" y="3929813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242418" y="442537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CD866380-F0B0-866E-B553-7835EA3D050B}"/>
                  </a:ext>
                </a:extLst>
              </p14:cNvPr>
              <p14:cNvContentPartPr/>
              <p14:nvPr/>
            </p14:nvContentPartPr>
            <p14:xfrm>
              <a:off x="2408490" y="3421410"/>
              <a:ext cx="157680" cy="7560"/>
            </p14:xfrm>
          </p:contentPart>
        </mc:Choice>
        <mc:Fallback xmlns=""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CD866380-F0B0-866E-B553-7835EA3D0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850" y="3313410"/>
                <a:ext cx="2653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95C5EC5D-0B81-A778-1476-3612041BEC72}"/>
                  </a:ext>
                </a:extLst>
              </p14:cNvPr>
              <p14:cNvContentPartPr/>
              <p14:nvPr/>
            </p14:nvContentPartPr>
            <p14:xfrm>
              <a:off x="442530" y="3600690"/>
              <a:ext cx="784080" cy="3240"/>
            </p14:xfrm>
          </p:contentPart>
        </mc:Choice>
        <mc:Fallback xmlns=""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95C5EC5D-0B81-A778-1476-3612041BEC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890" y="3493050"/>
                <a:ext cx="891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A209A1E-E07B-6FDE-94BA-0555DF7D24EA}"/>
                  </a:ext>
                </a:extLst>
              </p14:cNvPr>
              <p14:cNvContentPartPr/>
              <p14:nvPr/>
            </p14:nvContentPartPr>
            <p14:xfrm>
              <a:off x="3759930" y="3412050"/>
              <a:ext cx="541080" cy="23040"/>
            </p14:xfrm>
          </p:contentPart>
        </mc:Choice>
        <mc:Fallback xmlns=""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A209A1E-E07B-6FDE-94BA-0555DF7D24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5930" y="3304410"/>
                <a:ext cx="648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3D5F3BFE-BB6C-5BE5-64D2-4227F3766CD7}"/>
                  </a:ext>
                </a:extLst>
              </p14:cNvPr>
              <p14:cNvContentPartPr/>
              <p14:nvPr/>
            </p14:nvContentPartPr>
            <p14:xfrm>
              <a:off x="434970" y="4089570"/>
              <a:ext cx="817920" cy="17280"/>
            </p14:xfrm>
          </p:contentPart>
        </mc:Choice>
        <mc:Fallback xmlns=""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3D5F3BFE-BB6C-5BE5-64D2-4227F3766C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970" y="3981930"/>
                <a:ext cx="925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ADF1A598-3EDD-509A-C48E-F856CC3D53E9}"/>
                  </a:ext>
                </a:extLst>
              </p14:cNvPr>
              <p14:cNvContentPartPr/>
              <p14:nvPr/>
            </p14:nvContentPartPr>
            <p14:xfrm>
              <a:off x="4977810" y="3414570"/>
              <a:ext cx="774720" cy="15480"/>
            </p14:xfrm>
          </p:contentPart>
        </mc:Choice>
        <mc:Fallback xmlns=""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ADF1A598-3EDD-509A-C48E-F856CC3D53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3810" y="3306570"/>
                <a:ext cx="882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B73E6D78-7AB8-3907-255F-E74A4DAF3CE7}"/>
                  </a:ext>
                </a:extLst>
              </p14:cNvPr>
              <p14:cNvContentPartPr/>
              <p14:nvPr/>
            </p14:nvContentPartPr>
            <p14:xfrm>
              <a:off x="327330" y="4593930"/>
              <a:ext cx="1059480" cy="16560"/>
            </p14:xfrm>
          </p:contentPart>
        </mc:Choice>
        <mc:Fallback xmlns=""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B73E6D78-7AB8-3907-255F-E74A4DAF3C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330" y="4486290"/>
                <a:ext cx="1167120" cy="2322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fbeelding 12">
            <a:extLst>
              <a:ext uri="{FF2B5EF4-FFF2-40B4-BE49-F238E27FC236}">
                <a16:creationId xmlns:a16="http://schemas.microsoft.com/office/drawing/2014/main" id="{08F7A427-022C-836B-F9F1-8B0D347398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03" y="2788298"/>
            <a:ext cx="7884000" cy="84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49062167-2A88-AB71-B5A9-43F261234C9C}"/>
                  </a:ext>
                </a:extLst>
              </p14:cNvPr>
              <p14:cNvContentPartPr/>
              <p14:nvPr/>
            </p14:nvContentPartPr>
            <p14:xfrm>
              <a:off x="4772539" y="3426015"/>
              <a:ext cx="679680" cy="23760"/>
            </p14:xfrm>
          </p:contentPart>
        </mc:Choice>
        <mc:Fallback xmlns=""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49062167-2A88-AB71-B5A9-43F261234C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18539" y="3318015"/>
                <a:ext cx="787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FF18D4E8-1376-EE19-1BC0-C66281CEC268}"/>
                  </a:ext>
                </a:extLst>
              </p14:cNvPr>
              <p14:cNvContentPartPr/>
              <p14:nvPr/>
            </p14:nvContentPartPr>
            <p14:xfrm>
              <a:off x="3827179" y="3438255"/>
              <a:ext cx="277920" cy="14040"/>
            </p14:xfrm>
          </p:contentPart>
        </mc:Choice>
        <mc:Fallback xmlns=""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FF18D4E8-1376-EE19-1BC0-C66281CEC2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3179" y="3330255"/>
                <a:ext cx="385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F889F56B-849D-BE86-258C-396B1B1774F3}"/>
                  </a:ext>
                </a:extLst>
              </p14:cNvPr>
              <p14:cNvContentPartPr/>
              <p14:nvPr/>
            </p14:nvContentPartPr>
            <p14:xfrm>
              <a:off x="2502739" y="3444375"/>
              <a:ext cx="150120" cy="20520"/>
            </p14:xfrm>
          </p:contentPart>
        </mc:Choice>
        <mc:Fallback xmlns=""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F889F56B-849D-BE86-258C-396B1B1774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8739" y="3336375"/>
                <a:ext cx="25776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923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1D21F-1803-0E5A-7C39-C51A3D6C1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D6B05443-7B21-BFC0-B641-0E717CE05A60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8A2D118-672C-9A29-B2D8-2937318FD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pic>
        <p:nvPicPr>
          <p:cNvPr id="3" name="Afbeelding 2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891E58F3-5C71-A127-9FCA-FA754FBC5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2817310"/>
            <a:ext cx="7772400" cy="3714243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4E14FF99-610E-B6BD-F5C1-103F3908991A}"/>
              </a:ext>
            </a:extLst>
          </p:cNvPr>
          <p:cNvSpPr txBox="1"/>
          <p:nvPr/>
        </p:nvSpPr>
        <p:spPr>
          <a:xfrm>
            <a:off x="809809" y="302456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60B8460-F565-8CB1-3382-00B30ACC10B3}"/>
              </a:ext>
            </a:extLst>
          </p:cNvPr>
          <p:cNvSpPr txBox="1"/>
          <p:nvPr/>
        </p:nvSpPr>
        <p:spPr>
          <a:xfrm>
            <a:off x="1357560" y="4138635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C4A6FCB4-6158-6E72-0129-37CAD80D9A58}"/>
              </a:ext>
            </a:extLst>
          </p:cNvPr>
          <p:cNvSpPr txBox="1"/>
          <p:nvPr/>
        </p:nvSpPr>
        <p:spPr>
          <a:xfrm>
            <a:off x="1495667" y="4877303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7F00481-6B26-5E16-A33C-8255D4263326}"/>
              </a:ext>
            </a:extLst>
          </p:cNvPr>
          <p:cNvSpPr txBox="1"/>
          <p:nvPr/>
        </p:nvSpPr>
        <p:spPr>
          <a:xfrm>
            <a:off x="1885950" y="5576255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C85E5312-03AA-8EF3-4681-D1B540C766D5}"/>
              </a:ext>
            </a:extLst>
          </p:cNvPr>
          <p:cNvSpPr txBox="1"/>
          <p:nvPr/>
        </p:nvSpPr>
        <p:spPr>
          <a:xfrm>
            <a:off x="1885950" y="5975702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output</a:t>
            </a:r>
          </a:p>
        </p:txBody>
      </p:sp>
    </p:spTree>
    <p:extLst>
      <p:ext uri="{BB962C8B-B14F-4D97-AF65-F5344CB8AC3E}">
        <p14:creationId xmlns:p14="http://schemas.microsoft.com/office/powerpoint/2010/main" val="426441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0F535B-2F2E-DB3F-5AAB-3135D11D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88056"/>
            <a:ext cx="7772400" cy="41452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992D6E5-6A76-8CBA-A366-C5FB5FB255D2}"/>
              </a:ext>
            </a:extLst>
          </p:cNvPr>
          <p:cNvSpPr txBox="1"/>
          <p:nvPr/>
        </p:nvSpPr>
        <p:spPr>
          <a:xfrm>
            <a:off x="1105381" y="3897477"/>
            <a:ext cx="5992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know the difference between IDEs and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discussed the navigation of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basic outline for a Python script is demonstrated</a:t>
            </a:r>
          </a:p>
        </p:txBody>
      </p:sp>
    </p:spTree>
    <p:extLst>
      <p:ext uri="{BB962C8B-B14F-4D97-AF65-F5344CB8AC3E}">
        <p14:creationId xmlns:p14="http://schemas.microsoft.com/office/powerpoint/2010/main" val="13729469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9257</TotalTime>
  <Words>199</Words>
  <Application>Microsoft Macintosh PowerPoint</Application>
  <PresentationFormat>Breedbeeld</PresentationFormat>
  <Paragraphs>38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26</cp:revision>
  <dcterms:created xsi:type="dcterms:W3CDTF">2024-07-25T14:24:10Z</dcterms:created>
  <dcterms:modified xsi:type="dcterms:W3CDTF">2024-09-09T15:40:24Z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